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IN"/>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219"/>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1687"/>
            </a:lvl1pPr>
            <a:lvl2pPr marL="321457" indent="0" algn="ctr">
              <a:buNone/>
              <a:defRPr sz="1406"/>
            </a:lvl2pPr>
            <a:lvl3pPr marL="642915" indent="0" algn="ctr">
              <a:buNone/>
              <a:defRPr sz="1266"/>
            </a:lvl3pPr>
            <a:lvl4pPr marL="964372" indent="0" algn="ctr">
              <a:buNone/>
              <a:defRPr sz="1125"/>
            </a:lvl4pPr>
            <a:lvl5pPr marL="1285829" indent="0" algn="ctr">
              <a:buNone/>
              <a:defRPr sz="1125"/>
            </a:lvl5pPr>
            <a:lvl6pPr marL="1607287" indent="0" algn="ctr">
              <a:buNone/>
              <a:defRPr sz="1125"/>
            </a:lvl6pPr>
            <a:lvl7pPr marL="1928744" indent="0" algn="ctr">
              <a:buNone/>
              <a:defRPr sz="1125"/>
            </a:lvl7pPr>
            <a:lvl8pPr marL="2250201" indent="0" algn="ctr">
              <a:buNone/>
              <a:defRPr sz="1125"/>
            </a:lvl8pPr>
            <a:lvl9pPr marL="2571659" indent="0" algn="ctr">
              <a:buNone/>
              <a:defRPr sz="1125"/>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037179D-3C8B-4D97-91A7-E9B4E4AB4628}"/>
              </a:ext>
            </a:extLst>
          </p:cNvPr>
          <p:cNvSpPr>
            <a:spLocks noGrp="1"/>
          </p:cNvSpPr>
          <p:nvPr>
            <p:ph type="dt" sz="half" idx="10"/>
          </p:nvPr>
        </p:nvSpPr>
        <p:spPr/>
        <p:txBody>
          <a:bodyPr/>
          <a:lstStyle>
            <a:lvl1pPr>
              <a:defRPr/>
            </a:lvl1pPr>
          </a:lstStyle>
          <a:p>
            <a:fld id="{9A965A39-EE66-476B-9684-C94472FB0B87}" type="datetimeFigureOut">
              <a:rPr lang="en-IN" smtClean="0"/>
              <a:t>25-11-2022</a:t>
            </a:fld>
            <a:endParaRPr lang="en-IN"/>
          </a:p>
        </p:txBody>
      </p:sp>
      <p:sp>
        <p:nvSpPr>
          <p:cNvPr id="5" name="Footer Placeholder 4">
            <a:extLst>
              <a:ext uri="{FF2B5EF4-FFF2-40B4-BE49-F238E27FC236}">
                <a16:creationId xmlns:a16="http://schemas.microsoft.com/office/drawing/2014/main" id="{B31AFF09-CCDA-44DC-BE06-C27C6F57DB65}"/>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EDDFEDD3-A4A9-46CB-9155-E40716208B2E}"/>
              </a:ext>
            </a:extLst>
          </p:cNvPr>
          <p:cNvSpPr>
            <a:spLocks noGrp="1"/>
          </p:cNvSpPr>
          <p:nvPr>
            <p:ph type="sldNum" sz="quarter" idx="12"/>
          </p:nvPr>
        </p:nvSpPr>
        <p:spPr/>
        <p:txBody>
          <a:bodyPr/>
          <a:lstStyle>
            <a:lvl1pPr>
              <a:defRPr/>
            </a:lvl1pPr>
          </a:lstStyle>
          <a:p>
            <a:fld id="{907EC715-2D5F-47ED-BF4B-02569D3D0BA6}" type="slidenum">
              <a:rPr lang="en-IN" smtClean="0"/>
              <a:t>‹#›</a:t>
            </a:fld>
            <a:endParaRPr lang="en-IN"/>
          </a:p>
        </p:txBody>
      </p:sp>
    </p:spTree>
    <p:extLst>
      <p:ext uri="{BB962C8B-B14F-4D97-AF65-F5344CB8AC3E}">
        <p14:creationId xmlns:p14="http://schemas.microsoft.com/office/powerpoint/2010/main" val="1692771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592545-3D03-43CC-BEA9-693D70FA4A14}"/>
              </a:ext>
            </a:extLst>
          </p:cNvPr>
          <p:cNvSpPr>
            <a:spLocks noGrp="1"/>
          </p:cNvSpPr>
          <p:nvPr>
            <p:ph type="dt" sz="half" idx="10"/>
          </p:nvPr>
        </p:nvSpPr>
        <p:spPr/>
        <p:txBody>
          <a:bodyPr/>
          <a:lstStyle>
            <a:lvl1pPr>
              <a:defRPr/>
            </a:lvl1pPr>
          </a:lstStyle>
          <a:p>
            <a:fld id="{9A965A39-EE66-476B-9684-C94472FB0B87}" type="datetimeFigureOut">
              <a:rPr lang="en-IN" smtClean="0"/>
              <a:t>25-11-2022</a:t>
            </a:fld>
            <a:endParaRPr lang="en-IN"/>
          </a:p>
        </p:txBody>
      </p:sp>
      <p:sp>
        <p:nvSpPr>
          <p:cNvPr id="5" name="Footer Placeholder 4">
            <a:extLst>
              <a:ext uri="{FF2B5EF4-FFF2-40B4-BE49-F238E27FC236}">
                <a16:creationId xmlns:a16="http://schemas.microsoft.com/office/drawing/2014/main" id="{7FCC236C-1F2C-4104-B65F-85F5DBFCF89F}"/>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CF829620-A666-47C4-959A-1E5049119F0A}"/>
              </a:ext>
            </a:extLst>
          </p:cNvPr>
          <p:cNvSpPr>
            <a:spLocks noGrp="1"/>
          </p:cNvSpPr>
          <p:nvPr>
            <p:ph type="sldNum" sz="quarter" idx="12"/>
          </p:nvPr>
        </p:nvSpPr>
        <p:spPr/>
        <p:txBody>
          <a:bodyPr/>
          <a:lstStyle>
            <a:lvl1pPr>
              <a:defRPr/>
            </a:lvl1pPr>
          </a:lstStyle>
          <a:p>
            <a:fld id="{907EC715-2D5F-47ED-BF4B-02569D3D0BA6}" type="slidenum">
              <a:rPr lang="en-IN" smtClean="0"/>
              <a:t>‹#›</a:t>
            </a:fld>
            <a:endParaRPr lang="en-IN"/>
          </a:p>
        </p:txBody>
      </p:sp>
    </p:spTree>
    <p:extLst>
      <p:ext uri="{BB962C8B-B14F-4D97-AF65-F5344CB8AC3E}">
        <p14:creationId xmlns:p14="http://schemas.microsoft.com/office/powerpoint/2010/main" val="2116580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0974E3D-31B9-4479-81F8-4F3093505E2F}"/>
              </a:ext>
            </a:extLst>
          </p:cNvPr>
          <p:cNvSpPr>
            <a:spLocks noGrp="1"/>
          </p:cNvSpPr>
          <p:nvPr>
            <p:ph type="dt" sz="half" idx="10"/>
          </p:nvPr>
        </p:nvSpPr>
        <p:spPr/>
        <p:txBody>
          <a:bodyPr/>
          <a:lstStyle>
            <a:lvl1pPr>
              <a:defRPr/>
            </a:lvl1pPr>
          </a:lstStyle>
          <a:p>
            <a:fld id="{9A965A39-EE66-476B-9684-C94472FB0B87}" type="datetimeFigureOut">
              <a:rPr lang="en-IN" smtClean="0"/>
              <a:t>25-11-2022</a:t>
            </a:fld>
            <a:endParaRPr lang="en-IN"/>
          </a:p>
        </p:txBody>
      </p:sp>
      <p:sp>
        <p:nvSpPr>
          <p:cNvPr id="5" name="Footer Placeholder 4">
            <a:extLst>
              <a:ext uri="{FF2B5EF4-FFF2-40B4-BE49-F238E27FC236}">
                <a16:creationId xmlns:a16="http://schemas.microsoft.com/office/drawing/2014/main" id="{CA1309C6-8A61-4031-8FA8-06C7355E7461}"/>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C6DFF8EC-88B3-4DD7-A7B9-E6B14141FE58}"/>
              </a:ext>
            </a:extLst>
          </p:cNvPr>
          <p:cNvSpPr>
            <a:spLocks noGrp="1"/>
          </p:cNvSpPr>
          <p:nvPr>
            <p:ph type="sldNum" sz="quarter" idx="12"/>
          </p:nvPr>
        </p:nvSpPr>
        <p:spPr/>
        <p:txBody>
          <a:bodyPr/>
          <a:lstStyle>
            <a:lvl1pPr>
              <a:defRPr/>
            </a:lvl1pPr>
          </a:lstStyle>
          <a:p>
            <a:fld id="{907EC715-2D5F-47ED-BF4B-02569D3D0BA6}" type="slidenum">
              <a:rPr lang="en-IN" smtClean="0"/>
              <a:t>‹#›</a:t>
            </a:fld>
            <a:endParaRPr lang="en-IN"/>
          </a:p>
        </p:txBody>
      </p:sp>
    </p:spTree>
    <p:extLst>
      <p:ext uri="{BB962C8B-B14F-4D97-AF65-F5344CB8AC3E}">
        <p14:creationId xmlns:p14="http://schemas.microsoft.com/office/powerpoint/2010/main" val="82242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16C7AC-D25E-4A27-A868-A297A0626F3C}"/>
              </a:ext>
            </a:extLst>
          </p:cNvPr>
          <p:cNvSpPr>
            <a:spLocks noGrp="1"/>
          </p:cNvSpPr>
          <p:nvPr>
            <p:ph type="dt" sz="half" idx="10"/>
          </p:nvPr>
        </p:nvSpPr>
        <p:spPr/>
        <p:txBody>
          <a:bodyPr/>
          <a:lstStyle>
            <a:lvl1pPr>
              <a:defRPr/>
            </a:lvl1pPr>
          </a:lstStyle>
          <a:p>
            <a:fld id="{9A965A39-EE66-476B-9684-C94472FB0B87}" type="datetimeFigureOut">
              <a:rPr lang="en-IN" smtClean="0"/>
              <a:t>25-11-2022</a:t>
            </a:fld>
            <a:endParaRPr lang="en-IN"/>
          </a:p>
        </p:txBody>
      </p:sp>
      <p:sp>
        <p:nvSpPr>
          <p:cNvPr id="5" name="Footer Placeholder 4">
            <a:extLst>
              <a:ext uri="{FF2B5EF4-FFF2-40B4-BE49-F238E27FC236}">
                <a16:creationId xmlns:a16="http://schemas.microsoft.com/office/drawing/2014/main" id="{4425AAB9-DEC1-4133-912C-487DBE4AF914}"/>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7F248973-D534-4D61-903A-C22A840A886B}"/>
              </a:ext>
            </a:extLst>
          </p:cNvPr>
          <p:cNvSpPr>
            <a:spLocks noGrp="1"/>
          </p:cNvSpPr>
          <p:nvPr>
            <p:ph type="sldNum" sz="quarter" idx="12"/>
          </p:nvPr>
        </p:nvSpPr>
        <p:spPr/>
        <p:txBody>
          <a:bodyPr/>
          <a:lstStyle>
            <a:lvl1pPr>
              <a:defRPr/>
            </a:lvl1pPr>
          </a:lstStyle>
          <a:p>
            <a:fld id="{907EC715-2D5F-47ED-BF4B-02569D3D0BA6}" type="slidenum">
              <a:rPr lang="en-IN" smtClean="0"/>
              <a:t>‹#›</a:t>
            </a:fld>
            <a:endParaRPr lang="en-IN"/>
          </a:p>
        </p:txBody>
      </p:sp>
    </p:spTree>
    <p:extLst>
      <p:ext uri="{BB962C8B-B14F-4D97-AF65-F5344CB8AC3E}">
        <p14:creationId xmlns:p14="http://schemas.microsoft.com/office/powerpoint/2010/main" val="3920581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4219"/>
            </a:lvl1pPr>
          </a:lstStyle>
          <a:p>
            <a:r>
              <a:rPr lang="en-US"/>
              <a:t>Click to edit Master title style</a:t>
            </a:r>
            <a:endParaRPr lang="en-GB"/>
          </a:p>
        </p:txBody>
      </p:sp>
      <p:sp>
        <p:nvSpPr>
          <p:cNvPr id="3" name="Text Placeholder 2"/>
          <p:cNvSpPr>
            <a:spLocks noGrp="1"/>
          </p:cNvSpPr>
          <p:nvPr>
            <p:ph type="body" idx="1"/>
          </p:nvPr>
        </p:nvSpPr>
        <p:spPr>
          <a:xfrm>
            <a:off x="831850" y="4589465"/>
            <a:ext cx="10515600" cy="1500187"/>
          </a:xfrm>
        </p:spPr>
        <p:txBody>
          <a:bodyPr/>
          <a:lstStyle>
            <a:lvl1pPr marL="0" indent="0">
              <a:buNone/>
              <a:defRPr sz="1687">
                <a:solidFill>
                  <a:schemeClr val="tx1">
                    <a:tint val="75000"/>
                  </a:schemeClr>
                </a:solidFill>
              </a:defRPr>
            </a:lvl1pPr>
            <a:lvl2pPr marL="321457" indent="0">
              <a:buNone/>
              <a:defRPr sz="1406">
                <a:solidFill>
                  <a:schemeClr val="tx1">
                    <a:tint val="75000"/>
                  </a:schemeClr>
                </a:solidFill>
              </a:defRPr>
            </a:lvl2pPr>
            <a:lvl3pPr marL="642915" indent="0">
              <a:buNone/>
              <a:defRPr sz="1266">
                <a:solidFill>
                  <a:schemeClr val="tx1">
                    <a:tint val="75000"/>
                  </a:schemeClr>
                </a:solidFill>
              </a:defRPr>
            </a:lvl3pPr>
            <a:lvl4pPr marL="964372" indent="0">
              <a:buNone/>
              <a:defRPr sz="1125">
                <a:solidFill>
                  <a:schemeClr val="tx1">
                    <a:tint val="75000"/>
                  </a:schemeClr>
                </a:solidFill>
              </a:defRPr>
            </a:lvl4pPr>
            <a:lvl5pPr marL="1285829" indent="0">
              <a:buNone/>
              <a:defRPr sz="1125">
                <a:solidFill>
                  <a:schemeClr val="tx1">
                    <a:tint val="75000"/>
                  </a:schemeClr>
                </a:solidFill>
              </a:defRPr>
            </a:lvl5pPr>
            <a:lvl6pPr marL="1607287" indent="0">
              <a:buNone/>
              <a:defRPr sz="1125">
                <a:solidFill>
                  <a:schemeClr val="tx1">
                    <a:tint val="75000"/>
                  </a:schemeClr>
                </a:solidFill>
              </a:defRPr>
            </a:lvl6pPr>
            <a:lvl7pPr marL="1928744" indent="0">
              <a:buNone/>
              <a:defRPr sz="1125">
                <a:solidFill>
                  <a:schemeClr val="tx1">
                    <a:tint val="75000"/>
                  </a:schemeClr>
                </a:solidFill>
              </a:defRPr>
            </a:lvl7pPr>
            <a:lvl8pPr marL="2250201" indent="0">
              <a:buNone/>
              <a:defRPr sz="1125">
                <a:solidFill>
                  <a:schemeClr val="tx1">
                    <a:tint val="75000"/>
                  </a:schemeClr>
                </a:solidFill>
              </a:defRPr>
            </a:lvl8pPr>
            <a:lvl9pPr marL="2571659" indent="0">
              <a:buNone/>
              <a:defRPr sz="1125">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75E931-72F7-4D0F-AE54-89905B21AB62}"/>
              </a:ext>
            </a:extLst>
          </p:cNvPr>
          <p:cNvSpPr>
            <a:spLocks noGrp="1"/>
          </p:cNvSpPr>
          <p:nvPr>
            <p:ph type="dt" sz="half" idx="10"/>
          </p:nvPr>
        </p:nvSpPr>
        <p:spPr/>
        <p:txBody>
          <a:bodyPr/>
          <a:lstStyle>
            <a:lvl1pPr>
              <a:defRPr/>
            </a:lvl1pPr>
          </a:lstStyle>
          <a:p>
            <a:fld id="{9A965A39-EE66-476B-9684-C94472FB0B87}" type="datetimeFigureOut">
              <a:rPr lang="en-IN" smtClean="0"/>
              <a:t>25-11-2022</a:t>
            </a:fld>
            <a:endParaRPr lang="en-IN"/>
          </a:p>
        </p:txBody>
      </p:sp>
      <p:sp>
        <p:nvSpPr>
          <p:cNvPr id="5" name="Footer Placeholder 4">
            <a:extLst>
              <a:ext uri="{FF2B5EF4-FFF2-40B4-BE49-F238E27FC236}">
                <a16:creationId xmlns:a16="http://schemas.microsoft.com/office/drawing/2014/main" id="{F21D6260-66FD-4B59-B9C9-AC270E05E60B}"/>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ADA9CCD4-BE81-4E05-9EBE-0FEBF64A4312}"/>
              </a:ext>
            </a:extLst>
          </p:cNvPr>
          <p:cNvSpPr>
            <a:spLocks noGrp="1"/>
          </p:cNvSpPr>
          <p:nvPr>
            <p:ph type="sldNum" sz="quarter" idx="12"/>
          </p:nvPr>
        </p:nvSpPr>
        <p:spPr/>
        <p:txBody>
          <a:bodyPr/>
          <a:lstStyle>
            <a:lvl1pPr>
              <a:defRPr/>
            </a:lvl1pPr>
          </a:lstStyle>
          <a:p>
            <a:fld id="{907EC715-2D5F-47ED-BF4B-02569D3D0BA6}" type="slidenum">
              <a:rPr lang="en-IN" smtClean="0"/>
              <a:t>‹#›</a:t>
            </a:fld>
            <a:endParaRPr lang="en-IN"/>
          </a:p>
        </p:txBody>
      </p:sp>
    </p:spTree>
    <p:extLst>
      <p:ext uri="{BB962C8B-B14F-4D97-AF65-F5344CB8AC3E}">
        <p14:creationId xmlns:p14="http://schemas.microsoft.com/office/powerpoint/2010/main" val="1044822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a:extLst>
              <a:ext uri="{FF2B5EF4-FFF2-40B4-BE49-F238E27FC236}">
                <a16:creationId xmlns:a16="http://schemas.microsoft.com/office/drawing/2014/main" id="{C56E77F4-D8C6-4D57-8A4D-3CE19CA2E008}"/>
              </a:ext>
            </a:extLst>
          </p:cNvPr>
          <p:cNvSpPr>
            <a:spLocks noGrp="1"/>
          </p:cNvSpPr>
          <p:nvPr>
            <p:ph type="dt" sz="half" idx="10"/>
          </p:nvPr>
        </p:nvSpPr>
        <p:spPr/>
        <p:txBody>
          <a:bodyPr/>
          <a:lstStyle>
            <a:lvl1pPr>
              <a:defRPr/>
            </a:lvl1pPr>
          </a:lstStyle>
          <a:p>
            <a:fld id="{9A965A39-EE66-476B-9684-C94472FB0B87}" type="datetimeFigureOut">
              <a:rPr lang="en-IN" smtClean="0"/>
              <a:t>25-11-2022</a:t>
            </a:fld>
            <a:endParaRPr lang="en-IN"/>
          </a:p>
        </p:txBody>
      </p:sp>
      <p:sp>
        <p:nvSpPr>
          <p:cNvPr id="6" name="Footer Placeholder 4">
            <a:extLst>
              <a:ext uri="{FF2B5EF4-FFF2-40B4-BE49-F238E27FC236}">
                <a16:creationId xmlns:a16="http://schemas.microsoft.com/office/drawing/2014/main" id="{F5D9FAE7-8A55-4E68-9642-EA7C6259EDD7}"/>
              </a:ext>
            </a:extLst>
          </p:cNvPr>
          <p:cNvSpPr>
            <a:spLocks noGrp="1"/>
          </p:cNvSpPr>
          <p:nvPr>
            <p:ph type="ftr" sz="quarter" idx="11"/>
          </p:nvPr>
        </p:nvSpPr>
        <p:spPr/>
        <p:txBody>
          <a:bodyPr/>
          <a:lstStyle>
            <a:lvl1pPr>
              <a:defRPr/>
            </a:lvl1pPr>
          </a:lstStyle>
          <a:p>
            <a:endParaRPr lang="en-IN"/>
          </a:p>
        </p:txBody>
      </p:sp>
      <p:sp>
        <p:nvSpPr>
          <p:cNvPr id="7" name="Slide Number Placeholder 5">
            <a:extLst>
              <a:ext uri="{FF2B5EF4-FFF2-40B4-BE49-F238E27FC236}">
                <a16:creationId xmlns:a16="http://schemas.microsoft.com/office/drawing/2014/main" id="{A549EBB8-B830-4B61-8A8C-77CC0D616709}"/>
              </a:ext>
            </a:extLst>
          </p:cNvPr>
          <p:cNvSpPr>
            <a:spLocks noGrp="1"/>
          </p:cNvSpPr>
          <p:nvPr>
            <p:ph type="sldNum" sz="quarter" idx="12"/>
          </p:nvPr>
        </p:nvSpPr>
        <p:spPr/>
        <p:txBody>
          <a:bodyPr/>
          <a:lstStyle>
            <a:lvl1pPr>
              <a:defRPr/>
            </a:lvl1pPr>
          </a:lstStyle>
          <a:p>
            <a:fld id="{907EC715-2D5F-47ED-BF4B-02569D3D0BA6}" type="slidenum">
              <a:rPr lang="en-IN" smtClean="0"/>
              <a:t>‹#›</a:t>
            </a:fld>
            <a:endParaRPr lang="en-IN"/>
          </a:p>
        </p:txBody>
      </p:sp>
    </p:spTree>
    <p:extLst>
      <p:ext uri="{BB962C8B-B14F-4D97-AF65-F5344CB8AC3E}">
        <p14:creationId xmlns:p14="http://schemas.microsoft.com/office/powerpoint/2010/main" val="641488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90" y="1681163"/>
            <a:ext cx="5157787" cy="823912"/>
          </a:xfrm>
        </p:spPr>
        <p:txBody>
          <a:bodyPr anchor="b"/>
          <a:lstStyle>
            <a:lvl1pPr marL="0" indent="0">
              <a:buNone/>
              <a:defRPr sz="1687" b="1"/>
            </a:lvl1pPr>
            <a:lvl2pPr marL="321457" indent="0">
              <a:buNone/>
              <a:defRPr sz="1406" b="1"/>
            </a:lvl2pPr>
            <a:lvl3pPr marL="642915" indent="0">
              <a:buNone/>
              <a:defRPr sz="1266" b="1"/>
            </a:lvl3pPr>
            <a:lvl4pPr marL="964372" indent="0">
              <a:buNone/>
              <a:defRPr sz="1125" b="1"/>
            </a:lvl4pPr>
            <a:lvl5pPr marL="1285829" indent="0">
              <a:buNone/>
              <a:defRPr sz="1125" b="1"/>
            </a:lvl5pPr>
            <a:lvl6pPr marL="1607287" indent="0">
              <a:buNone/>
              <a:defRPr sz="1125" b="1"/>
            </a:lvl6pPr>
            <a:lvl7pPr marL="1928744" indent="0">
              <a:buNone/>
              <a:defRPr sz="1125" b="1"/>
            </a:lvl7pPr>
            <a:lvl8pPr marL="2250201" indent="0">
              <a:buNone/>
              <a:defRPr sz="1125" b="1"/>
            </a:lvl8pPr>
            <a:lvl9pPr marL="2571659" indent="0">
              <a:buNone/>
              <a:defRPr sz="1125" b="1"/>
            </a:lvl9pPr>
          </a:lstStyle>
          <a:p>
            <a:pPr lvl="0"/>
            <a:r>
              <a:rPr lang="en-US"/>
              <a:t>Click to edit Master text styles</a:t>
            </a:r>
          </a:p>
        </p:txBody>
      </p:sp>
      <p:sp>
        <p:nvSpPr>
          <p:cNvPr id="4" name="Content Placeholder 3"/>
          <p:cNvSpPr>
            <a:spLocks noGrp="1"/>
          </p:cNvSpPr>
          <p:nvPr>
            <p:ph sz="half" idx="2"/>
          </p:nvPr>
        </p:nvSpPr>
        <p:spPr>
          <a:xfrm>
            <a:off x="839790"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687" b="1"/>
            </a:lvl1pPr>
            <a:lvl2pPr marL="321457" indent="0">
              <a:buNone/>
              <a:defRPr sz="1406" b="1"/>
            </a:lvl2pPr>
            <a:lvl3pPr marL="642915" indent="0">
              <a:buNone/>
              <a:defRPr sz="1266" b="1"/>
            </a:lvl3pPr>
            <a:lvl4pPr marL="964372" indent="0">
              <a:buNone/>
              <a:defRPr sz="1125" b="1"/>
            </a:lvl4pPr>
            <a:lvl5pPr marL="1285829" indent="0">
              <a:buNone/>
              <a:defRPr sz="1125" b="1"/>
            </a:lvl5pPr>
            <a:lvl6pPr marL="1607287" indent="0">
              <a:buNone/>
              <a:defRPr sz="1125" b="1"/>
            </a:lvl6pPr>
            <a:lvl7pPr marL="1928744" indent="0">
              <a:buNone/>
              <a:defRPr sz="1125" b="1"/>
            </a:lvl7pPr>
            <a:lvl8pPr marL="2250201" indent="0">
              <a:buNone/>
              <a:defRPr sz="1125" b="1"/>
            </a:lvl8pPr>
            <a:lvl9pPr marL="2571659" indent="0">
              <a:buNone/>
              <a:defRPr sz="1125"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a:extLst>
              <a:ext uri="{FF2B5EF4-FFF2-40B4-BE49-F238E27FC236}">
                <a16:creationId xmlns:a16="http://schemas.microsoft.com/office/drawing/2014/main" id="{1371BE48-EAA1-4341-890F-7BE1BAD00D85}"/>
              </a:ext>
            </a:extLst>
          </p:cNvPr>
          <p:cNvSpPr>
            <a:spLocks noGrp="1"/>
          </p:cNvSpPr>
          <p:nvPr>
            <p:ph type="dt" sz="half" idx="10"/>
          </p:nvPr>
        </p:nvSpPr>
        <p:spPr/>
        <p:txBody>
          <a:bodyPr/>
          <a:lstStyle>
            <a:lvl1pPr>
              <a:defRPr/>
            </a:lvl1pPr>
          </a:lstStyle>
          <a:p>
            <a:fld id="{9A965A39-EE66-476B-9684-C94472FB0B87}" type="datetimeFigureOut">
              <a:rPr lang="en-IN" smtClean="0"/>
              <a:t>25-11-2022</a:t>
            </a:fld>
            <a:endParaRPr lang="en-IN"/>
          </a:p>
        </p:txBody>
      </p:sp>
      <p:sp>
        <p:nvSpPr>
          <p:cNvPr id="8" name="Footer Placeholder 4">
            <a:extLst>
              <a:ext uri="{FF2B5EF4-FFF2-40B4-BE49-F238E27FC236}">
                <a16:creationId xmlns:a16="http://schemas.microsoft.com/office/drawing/2014/main" id="{87D6BA8C-CE74-40FE-A8EC-1E44212096FF}"/>
              </a:ext>
            </a:extLst>
          </p:cNvPr>
          <p:cNvSpPr>
            <a:spLocks noGrp="1"/>
          </p:cNvSpPr>
          <p:nvPr>
            <p:ph type="ftr" sz="quarter" idx="11"/>
          </p:nvPr>
        </p:nvSpPr>
        <p:spPr/>
        <p:txBody>
          <a:bodyPr/>
          <a:lstStyle>
            <a:lvl1pPr>
              <a:defRPr/>
            </a:lvl1pPr>
          </a:lstStyle>
          <a:p>
            <a:endParaRPr lang="en-IN"/>
          </a:p>
        </p:txBody>
      </p:sp>
      <p:sp>
        <p:nvSpPr>
          <p:cNvPr id="9" name="Slide Number Placeholder 5">
            <a:extLst>
              <a:ext uri="{FF2B5EF4-FFF2-40B4-BE49-F238E27FC236}">
                <a16:creationId xmlns:a16="http://schemas.microsoft.com/office/drawing/2014/main" id="{8969671C-D471-4A9D-AB2D-62CCEF9D749E}"/>
              </a:ext>
            </a:extLst>
          </p:cNvPr>
          <p:cNvSpPr>
            <a:spLocks noGrp="1"/>
          </p:cNvSpPr>
          <p:nvPr>
            <p:ph type="sldNum" sz="quarter" idx="12"/>
          </p:nvPr>
        </p:nvSpPr>
        <p:spPr/>
        <p:txBody>
          <a:bodyPr/>
          <a:lstStyle>
            <a:lvl1pPr>
              <a:defRPr/>
            </a:lvl1pPr>
          </a:lstStyle>
          <a:p>
            <a:fld id="{907EC715-2D5F-47ED-BF4B-02569D3D0BA6}" type="slidenum">
              <a:rPr lang="en-IN" smtClean="0"/>
              <a:t>‹#›</a:t>
            </a:fld>
            <a:endParaRPr lang="en-IN"/>
          </a:p>
        </p:txBody>
      </p:sp>
    </p:spTree>
    <p:extLst>
      <p:ext uri="{BB962C8B-B14F-4D97-AF65-F5344CB8AC3E}">
        <p14:creationId xmlns:p14="http://schemas.microsoft.com/office/powerpoint/2010/main" val="1446450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a:extLst>
              <a:ext uri="{FF2B5EF4-FFF2-40B4-BE49-F238E27FC236}">
                <a16:creationId xmlns:a16="http://schemas.microsoft.com/office/drawing/2014/main" id="{73B27FB2-C667-4B16-9E84-2B7000B7A7D7}"/>
              </a:ext>
            </a:extLst>
          </p:cNvPr>
          <p:cNvSpPr>
            <a:spLocks noGrp="1"/>
          </p:cNvSpPr>
          <p:nvPr>
            <p:ph type="dt" sz="half" idx="10"/>
          </p:nvPr>
        </p:nvSpPr>
        <p:spPr/>
        <p:txBody>
          <a:bodyPr/>
          <a:lstStyle>
            <a:lvl1pPr>
              <a:defRPr/>
            </a:lvl1pPr>
          </a:lstStyle>
          <a:p>
            <a:fld id="{9A965A39-EE66-476B-9684-C94472FB0B87}" type="datetimeFigureOut">
              <a:rPr lang="en-IN" smtClean="0"/>
              <a:t>25-11-2022</a:t>
            </a:fld>
            <a:endParaRPr lang="en-IN"/>
          </a:p>
        </p:txBody>
      </p:sp>
      <p:sp>
        <p:nvSpPr>
          <p:cNvPr id="4" name="Footer Placeholder 4">
            <a:extLst>
              <a:ext uri="{FF2B5EF4-FFF2-40B4-BE49-F238E27FC236}">
                <a16:creationId xmlns:a16="http://schemas.microsoft.com/office/drawing/2014/main" id="{0E127104-3174-42DE-8108-EEF94E41CC6D}"/>
              </a:ext>
            </a:extLst>
          </p:cNvPr>
          <p:cNvSpPr>
            <a:spLocks noGrp="1"/>
          </p:cNvSpPr>
          <p:nvPr>
            <p:ph type="ftr" sz="quarter" idx="11"/>
          </p:nvPr>
        </p:nvSpPr>
        <p:spPr/>
        <p:txBody>
          <a:bodyPr/>
          <a:lstStyle>
            <a:lvl1pPr>
              <a:defRPr/>
            </a:lvl1pPr>
          </a:lstStyle>
          <a:p>
            <a:endParaRPr lang="en-IN"/>
          </a:p>
        </p:txBody>
      </p:sp>
      <p:sp>
        <p:nvSpPr>
          <p:cNvPr id="5" name="Slide Number Placeholder 5">
            <a:extLst>
              <a:ext uri="{FF2B5EF4-FFF2-40B4-BE49-F238E27FC236}">
                <a16:creationId xmlns:a16="http://schemas.microsoft.com/office/drawing/2014/main" id="{15EE6CE3-E14F-4C42-859C-E9E6A2252BD6}"/>
              </a:ext>
            </a:extLst>
          </p:cNvPr>
          <p:cNvSpPr>
            <a:spLocks noGrp="1"/>
          </p:cNvSpPr>
          <p:nvPr>
            <p:ph type="sldNum" sz="quarter" idx="12"/>
          </p:nvPr>
        </p:nvSpPr>
        <p:spPr/>
        <p:txBody>
          <a:bodyPr/>
          <a:lstStyle>
            <a:lvl1pPr>
              <a:defRPr/>
            </a:lvl1pPr>
          </a:lstStyle>
          <a:p>
            <a:fld id="{907EC715-2D5F-47ED-BF4B-02569D3D0BA6}" type="slidenum">
              <a:rPr lang="en-IN" smtClean="0"/>
              <a:t>‹#›</a:t>
            </a:fld>
            <a:endParaRPr lang="en-IN"/>
          </a:p>
        </p:txBody>
      </p:sp>
    </p:spTree>
    <p:extLst>
      <p:ext uri="{BB962C8B-B14F-4D97-AF65-F5344CB8AC3E}">
        <p14:creationId xmlns:p14="http://schemas.microsoft.com/office/powerpoint/2010/main" val="30130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E563775-E37F-4880-9964-E66897245064}"/>
              </a:ext>
            </a:extLst>
          </p:cNvPr>
          <p:cNvSpPr>
            <a:spLocks noGrp="1"/>
          </p:cNvSpPr>
          <p:nvPr>
            <p:ph type="dt" sz="half" idx="10"/>
          </p:nvPr>
        </p:nvSpPr>
        <p:spPr/>
        <p:txBody>
          <a:bodyPr/>
          <a:lstStyle>
            <a:lvl1pPr>
              <a:defRPr/>
            </a:lvl1pPr>
          </a:lstStyle>
          <a:p>
            <a:fld id="{9A965A39-EE66-476B-9684-C94472FB0B87}" type="datetimeFigureOut">
              <a:rPr lang="en-IN" smtClean="0"/>
              <a:t>25-11-2022</a:t>
            </a:fld>
            <a:endParaRPr lang="en-IN"/>
          </a:p>
        </p:txBody>
      </p:sp>
      <p:sp>
        <p:nvSpPr>
          <p:cNvPr id="3" name="Footer Placeholder 4">
            <a:extLst>
              <a:ext uri="{FF2B5EF4-FFF2-40B4-BE49-F238E27FC236}">
                <a16:creationId xmlns:a16="http://schemas.microsoft.com/office/drawing/2014/main" id="{52AF9D56-3FF8-448C-B51D-CC5FEC663E2E}"/>
              </a:ext>
            </a:extLst>
          </p:cNvPr>
          <p:cNvSpPr>
            <a:spLocks noGrp="1"/>
          </p:cNvSpPr>
          <p:nvPr>
            <p:ph type="ftr" sz="quarter" idx="11"/>
          </p:nvPr>
        </p:nvSpPr>
        <p:spPr/>
        <p:txBody>
          <a:bodyPr/>
          <a:lstStyle>
            <a:lvl1pPr>
              <a:defRPr/>
            </a:lvl1pPr>
          </a:lstStyle>
          <a:p>
            <a:endParaRPr lang="en-IN"/>
          </a:p>
        </p:txBody>
      </p:sp>
      <p:sp>
        <p:nvSpPr>
          <p:cNvPr id="4" name="Slide Number Placeholder 5">
            <a:extLst>
              <a:ext uri="{FF2B5EF4-FFF2-40B4-BE49-F238E27FC236}">
                <a16:creationId xmlns:a16="http://schemas.microsoft.com/office/drawing/2014/main" id="{8F98FF2C-694B-4A2C-A2DE-03320DD715A1}"/>
              </a:ext>
            </a:extLst>
          </p:cNvPr>
          <p:cNvSpPr>
            <a:spLocks noGrp="1"/>
          </p:cNvSpPr>
          <p:nvPr>
            <p:ph type="sldNum" sz="quarter" idx="12"/>
          </p:nvPr>
        </p:nvSpPr>
        <p:spPr/>
        <p:txBody>
          <a:bodyPr/>
          <a:lstStyle>
            <a:lvl1pPr>
              <a:defRPr/>
            </a:lvl1pPr>
          </a:lstStyle>
          <a:p>
            <a:fld id="{907EC715-2D5F-47ED-BF4B-02569D3D0BA6}" type="slidenum">
              <a:rPr lang="en-IN" smtClean="0"/>
              <a:t>‹#›</a:t>
            </a:fld>
            <a:endParaRPr lang="en-IN"/>
          </a:p>
        </p:txBody>
      </p:sp>
    </p:spTree>
    <p:extLst>
      <p:ext uri="{BB962C8B-B14F-4D97-AF65-F5344CB8AC3E}">
        <p14:creationId xmlns:p14="http://schemas.microsoft.com/office/powerpoint/2010/main" val="3456172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250"/>
            </a:lvl1pPr>
          </a:lstStyle>
          <a:p>
            <a:r>
              <a:rPr lang="en-US"/>
              <a:t>Click to edit Master title style</a:t>
            </a:r>
            <a:endParaRPr lang="en-GB"/>
          </a:p>
        </p:txBody>
      </p:sp>
      <p:sp>
        <p:nvSpPr>
          <p:cNvPr id="3" name="Content Placeholder 2"/>
          <p:cNvSpPr>
            <a:spLocks noGrp="1"/>
          </p:cNvSpPr>
          <p:nvPr>
            <p:ph idx="1"/>
          </p:nvPr>
        </p:nvSpPr>
        <p:spPr>
          <a:xfrm>
            <a:off x="5183188" y="987427"/>
            <a:ext cx="6172200" cy="4873625"/>
          </a:xfrm>
        </p:spPr>
        <p:txBody>
          <a:bodyPr/>
          <a:lstStyle>
            <a:lvl1pPr>
              <a:defRPr sz="2250"/>
            </a:lvl1pPr>
            <a:lvl2pPr>
              <a:defRPr sz="1969"/>
            </a:lvl2pPr>
            <a:lvl3pPr>
              <a:defRPr sz="1687"/>
            </a:lvl3pPr>
            <a:lvl4pPr>
              <a:defRPr sz="1406"/>
            </a:lvl4pPr>
            <a:lvl5pPr>
              <a:defRPr sz="1406"/>
            </a:lvl5pPr>
            <a:lvl6pPr>
              <a:defRPr sz="1406"/>
            </a:lvl6pPr>
            <a:lvl7pPr>
              <a:defRPr sz="1406"/>
            </a:lvl7pPr>
            <a:lvl8pPr>
              <a:defRPr sz="1406"/>
            </a:lvl8pPr>
            <a:lvl9pPr>
              <a:defRPr sz="14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125"/>
            </a:lvl1pPr>
            <a:lvl2pPr marL="321457" indent="0">
              <a:buNone/>
              <a:defRPr sz="984"/>
            </a:lvl2pPr>
            <a:lvl3pPr marL="642915" indent="0">
              <a:buNone/>
              <a:defRPr sz="844"/>
            </a:lvl3pPr>
            <a:lvl4pPr marL="964372" indent="0">
              <a:buNone/>
              <a:defRPr sz="703"/>
            </a:lvl4pPr>
            <a:lvl5pPr marL="1285829" indent="0">
              <a:buNone/>
              <a:defRPr sz="703"/>
            </a:lvl5pPr>
            <a:lvl6pPr marL="1607287" indent="0">
              <a:buNone/>
              <a:defRPr sz="703"/>
            </a:lvl6pPr>
            <a:lvl7pPr marL="1928744" indent="0">
              <a:buNone/>
              <a:defRPr sz="703"/>
            </a:lvl7pPr>
            <a:lvl8pPr marL="2250201" indent="0">
              <a:buNone/>
              <a:defRPr sz="703"/>
            </a:lvl8pPr>
            <a:lvl9pPr marL="2571659" indent="0">
              <a:buNone/>
              <a:defRPr sz="703"/>
            </a:lvl9pPr>
          </a:lstStyle>
          <a:p>
            <a:pPr lvl="0"/>
            <a:r>
              <a:rPr lang="en-US"/>
              <a:t>Click to edit Master text styles</a:t>
            </a:r>
          </a:p>
        </p:txBody>
      </p:sp>
      <p:sp>
        <p:nvSpPr>
          <p:cNvPr id="5" name="Date Placeholder 3">
            <a:extLst>
              <a:ext uri="{FF2B5EF4-FFF2-40B4-BE49-F238E27FC236}">
                <a16:creationId xmlns:a16="http://schemas.microsoft.com/office/drawing/2014/main" id="{18071557-791F-44A4-824F-D46270F56962}"/>
              </a:ext>
            </a:extLst>
          </p:cNvPr>
          <p:cNvSpPr>
            <a:spLocks noGrp="1"/>
          </p:cNvSpPr>
          <p:nvPr>
            <p:ph type="dt" sz="half" idx="10"/>
          </p:nvPr>
        </p:nvSpPr>
        <p:spPr/>
        <p:txBody>
          <a:bodyPr/>
          <a:lstStyle>
            <a:lvl1pPr>
              <a:defRPr/>
            </a:lvl1pPr>
          </a:lstStyle>
          <a:p>
            <a:fld id="{9A965A39-EE66-476B-9684-C94472FB0B87}" type="datetimeFigureOut">
              <a:rPr lang="en-IN" smtClean="0"/>
              <a:t>25-11-2022</a:t>
            </a:fld>
            <a:endParaRPr lang="en-IN"/>
          </a:p>
        </p:txBody>
      </p:sp>
      <p:sp>
        <p:nvSpPr>
          <p:cNvPr id="6" name="Footer Placeholder 4">
            <a:extLst>
              <a:ext uri="{FF2B5EF4-FFF2-40B4-BE49-F238E27FC236}">
                <a16:creationId xmlns:a16="http://schemas.microsoft.com/office/drawing/2014/main" id="{706AF698-2D76-4E5F-91E3-8CA4BE548621}"/>
              </a:ext>
            </a:extLst>
          </p:cNvPr>
          <p:cNvSpPr>
            <a:spLocks noGrp="1"/>
          </p:cNvSpPr>
          <p:nvPr>
            <p:ph type="ftr" sz="quarter" idx="11"/>
          </p:nvPr>
        </p:nvSpPr>
        <p:spPr/>
        <p:txBody>
          <a:bodyPr/>
          <a:lstStyle>
            <a:lvl1pPr>
              <a:defRPr/>
            </a:lvl1pPr>
          </a:lstStyle>
          <a:p>
            <a:endParaRPr lang="en-IN"/>
          </a:p>
        </p:txBody>
      </p:sp>
      <p:sp>
        <p:nvSpPr>
          <p:cNvPr id="7" name="Slide Number Placeholder 5">
            <a:extLst>
              <a:ext uri="{FF2B5EF4-FFF2-40B4-BE49-F238E27FC236}">
                <a16:creationId xmlns:a16="http://schemas.microsoft.com/office/drawing/2014/main" id="{20F7BA2C-504D-490F-8F00-A39AB7996C14}"/>
              </a:ext>
            </a:extLst>
          </p:cNvPr>
          <p:cNvSpPr>
            <a:spLocks noGrp="1"/>
          </p:cNvSpPr>
          <p:nvPr>
            <p:ph type="sldNum" sz="quarter" idx="12"/>
          </p:nvPr>
        </p:nvSpPr>
        <p:spPr/>
        <p:txBody>
          <a:bodyPr/>
          <a:lstStyle>
            <a:lvl1pPr>
              <a:defRPr/>
            </a:lvl1pPr>
          </a:lstStyle>
          <a:p>
            <a:fld id="{907EC715-2D5F-47ED-BF4B-02569D3D0BA6}" type="slidenum">
              <a:rPr lang="en-IN" smtClean="0"/>
              <a:t>‹#›</a:t>
            </a:fld>
            <a:endParaRPr lang="en-IN"/>
          </a:p>
        </p:txBody>
      </p:sp>
    </p:spTree>
    <p:extLst>
      <p:ext uri="{BB962C8B-B14F-4D97-AF65-F5344CB8AC3E}">
        <p14:creationId xmlns:p14="http://schemas.microsoft.com/office/powerpoint/2010/main" val="1655255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250"/>
            </a:lvl1pPr>
          </a:lstStyle>
          <a:p>
            <a:r>
              <a:rPr lang="en-US"/>
              <a:t>Click to edit Master title style</a:t>
            </a:r>
            <a:endParaRPr lang="en-GB"/>
          </a:p>
        </p:txBody>
      </p:sp>
      <p:sp>
        <p:nvSpPr>
          <p:cNvPr id="3" name="Picture Placeholder 2"/>
          <p:cNvSpPr>
            <a:spLocks noGrp="1"/>
          </p:cNvSpPr>
          <p:nvPr>
            <p:ph type="pic" idx="1"/>
          </p:nvPr>
        </p:nvSpPr>
        <p:spPr>
          <a:xfrm>
            <a:off x="5183188" y="987427"/>
            <a:ext cx="6172200" cy="4873625"/>
          </a:xfrm>
        </p:spPr>
        <p:txBody>
          <a:bodyPr rtlCol="0">
            <a:normAutofit/>
          </a:bodyPr>
          <a:lstStyle>
            <a:lvl1pPr marL="0" indent="0">
              <a:buNone/>
              <a:defRPr sz="2250"/>
            </a:lvl1pPr>
            <a:lvl2pPr marL="321457" indent="0">
              <a:buNone/>
              <a:defRPr sz="1969"/>
            </a:lvl2pPr>
            <a:lvl3pPr marL="642915" indent="0">
              <a:buNone/>
              <a:defRPr sz="1687"/>
            </a:lvl3pPr>
            <a:lvl4pPr marL="964372" indent="0">
              <a:buNone/>
              <a:defRPr sz="1406"/>
            </a:lvl4pPr>
            <a:lvl5pPr marL="1285829" indent="0">
              <a:buNone/>
              <a:defRPr sz="1406"/>
            </a:lvl5pPr>
            <a:lvl6pPr marL="1607287" indent="0">
              <a:buNone/>
              <a:defRPr sz="1406"/>
            </a:lvl6pPr>
            <a:lvl7pPr marL="1928744" indent="0">
              <a:buNone/>
              <a:defRPr sz="1406"/>
            </a:lvl7pPr>
            <a:lvl8pPr marL="2250201" indent="0">
              <a:buNone/>
              <a:defRPr sz="1406"/>
            </a:lvl8pPr>
            <a:lvl9pPr marL="2571659" indent="0">
              <a:buNone/>
              <a:defRPr sz="1406"/>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125"/>
            </a:lvl1pPr>
            <a:lvl2pPr marL="321457" indent="0">
              <a:buNone/>
              <a:defRPr sz="984"/>
            </a:lvl2pPr>
            <a:lvl3pPr marL="642915" indent="0">
              <a:buNone/>
              <a:defRPr sz="844"/>
            </a:lvl3pPr>
            <a:lvl4pPr marL="964372" indent="0">
              <a:buNone/>
              <a:defRPr sz="703"/>
            </a:lvl4pPr>
            <a:lvl5pPr marL="1285829" indent="0">
              <a:buNone/>
              <a:defRPr sz="703"/>
            </a:lvl5pPr>
            <a:lvl6pPr marL="1607287" indent="0">
              <a:buNone/>
              <a:defRPr sz="703"/>
            </a:lvl6pPr>
            <a:lvl7pPr marL="1928744" indent="0">
              <a:buNone/>
              <a:defRPr sz="703"/>
            </a:lvl7pPr>
            <a:lvl8pPr marL="2250201" indent="0">
              <a:buNone/>
              <a:defRPr sz="703"/>
            </a:lvl8pPr>
            <a:lvl9pPr marL="2571659" indent="0">
              <a:buNone/>
              <a:defRPr sz="703"/>
            </a:lvl9pPr>
          </a:lstStyle>
          <a:p>
            <a:pPr lvl="0"/>
            <a:r>
              <a:rPr lang="en-US"/>
              <a:t>Click to edit Master text styles</a:t>
            </a:r>
          </a:p>
        </p:txBody>
      </p:sp>
      <p:sp>
        <p:nvSpPr>
          <p:cNvPr id="5" name="Date Placeholder 3">
            <a:extLst>
              <a:ext uri="{FF2B5EF4-FFF2-40B4-BE49-F238E27FC236}">
                <a16:creationId xmlns:a16="http://schemas.microsoft.com/office/drawing/2014/main" id="{F5FCB2E3-15ED-4C31-B486-38D346181015}"/>
              </a:ext>
            </a:extLst>
          </p:cNvPr>
          <p:cNvSpPr>
            <a:spLocks noGrp="1"/>
          </p:cNvSpPr>
          <p:nvPr>
            <p:ph type="dt" sz="half" idx="10"/>
          </p:nvPr>
        </p:nvSpPr>
        <p:spPr/>
        <p:txBody>
          <a:bodyPr/>
          <a:lstStyle>
            <a:lvl1pPr>
              <a:defRPr/>
            </a:lvl1pPr>
          </a:lstStyle>
          <a:p>
            <a:fld id="{9A965A39-EE66-476B-9684-C94472FB0B87}" type="datetimeFigureOut">
              <a:rPr lang="en-IN" smtClean="0"/>
              <a:t>25-11-2022</a:t>
            </a:fld>
            <a:endParaRPr lang="en-IN"/>
          </a:p>
        </p:txBody>
      </p:sp>
      <p:sp>
        <p:nvSpPr>
          <p:cNvPr id="6" name="Footer Placeholder 4">
            <a:extLst>
              <a:ext uri="{FF2B5EF4-FFF2-40B4-BE49-F238E27FC236}">
                <a16:creationId xmlns:a16="http://schemas.microsoft.com/office/drawing/2014/main" id="{D5E0AE7D-2F78-4F54-A556-795981F558F8}"/>
              </a:ext>
            </a:extLst>
          </p:cNvPr>
          <p:cNvSpPr>
            <a:spLocks noGrp="1"/>
          </p:cNvSpPr>
          <p:nvPr>
            <p:ph type="ftr" sz="quarter" idx="11"/>
          </p:nvPr>
        </p:nvSpPr>
        <p:spPr/>
        <p:txBody>
          <a:bodyPr/>
          <a:lstStyle>
            <a:lvl1pPr>
              <a:defRPr/>
            </a:lvl1pPr>
          </a:lstStyle>
          <a:p>
            <a:endParaRPr lang="en-IN"/>
          </a:p>
        </p:txBody>
      </p:sp>
      <p:sp>
        <p:nvSpPr>
          <p:cNvPr id="7" name="Slide Number Placeholder 5">
            <a:extLst>
              <a:ext uri="{FF2B5EF4-FFF2-40B4-BE49-F238E27FC236}">
                <a16:creationId xmlns:a16="http://schemas.microsoft.com/office/drawing/2014/main" id="{B9335C72-48EC-447D-9F4B-B982EA18AA01}"/>
              </a:ext>
            </a:extLst>
          </p:cNvPr>
          <p:cNvSpPr>
            <a:spLocks noGrp="1"/>
          </p:cNvSpPr>
          <p:nvPr>
            <p:ph type="sldNum" sz="quarter" idx="12"/>
          </p:nvPr>
        </p:nvSpPr>
        <p:spPr/>
        <p:txBody>
          <a:bodyPr/>
          <a:lstStyle>
            <a:lvl1pPr>
              <a:defRPr/>
            </a:lvl1pPr>
          </a:lstStyle>
          <a:p>
            <a:fld id="{907EC715-2D5F-47ED-BF4B-02569D3D0BA6}" type="slidenum">
              <a:rPr lang="en-IN" smtClean="0"/>
              <a:t>‹#›</a:t>
            </a:fld>
            <a:endParaRPr lang="en-IN"/>
          </a:p>
        </p:txBody>
      </p:sp>
    </p:spTree>
    <p:extLst>
      <p:ext uri="{BB962C8B-B14F-4D97-AF65-F5344CB8AC3E}">
        <p14:creationId xmlns:p14="http://schemas.microsoft.com/office/powerpoint/2010/main" val="709910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CFCC708-E3D8-4663-8803-6BE403D2C34C}"/>
              </a:ext>
            </a:extLst>
          </p:cNvPr>
          <p:cNvSpPr>
            <a:spLocks noGrp="1"/>
          </p:cNvSpPr>
          <p:nvPr>
            <p:ph type="title"/>
          </p:nvPr>
        </p:nvSpPr>
        <p:spPr bwMode="auto">
          <a:xfrm>
            <a:off x="837903" y="365001"/>
            <a:ext cx="10516195" cy="132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660F5CC1-86A9-403E-83C3-896E3D98C1A4}"/>
              </a:ext>
            </a:extLst>
          </p:cNvPr>
          <p:cNvSpPr>
            <a:spLocks noGrp="1"/>
          </p:cNvSpPr>
          <p:nvPr>
            <p:ph type="body" idx="1"/>
          </p:nvPr>
        </p:nvSpPr>
        <p:spPr bwMode="auto">
          <a:xfrm>
            <a:off x="837903" y="1826122"/>
            <a:ext cx="10516195" cy="4350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a:extLst>
              <a:ext uri="{FF2B5EF4-FFF2-40B4-BE49-F238E27FC236}">
                <a16:creationId xmlns:a16="http://schemas.microsoft.com/office/drawing/2014/main" id="{3B432A81-B79B-4AE1-988E-87B35B6BD1EB}"/>
              </a:ext>
            </a:extLst>
          </p:cNvPr>
          <p:cNvSpPr>
            <a:spLocks noGrp="1"/>
          </p:cNvSpPr>
          <p:nvPr>
            <p:ph type="dt" sz="half" idx="2"/>
          </p:nvPr>
        </p:nvSpPr>
        <p:spPr>
          <a:xfrm>
            <a:off x="837903" y="6356821"/>
            <a:ext cx="2742902" cy="365001"/>
          </a:xfrm>
          <a:prstGeom prst="rect">
            <a:avLst/>
          </a:prstGeom>
        </p:spPr>
        <p:txBody>
          <a:bodyPr vert="horz" lIns="91440" tIns="45720" rIns="91440" bIns="45720" rtlCol="0" anchor="ctr"/>
          <a:lstStyle>
            <a:lvl1pPr algn="l" eaLnBrk="1" fontAlgn="auto" hangingPunct="1">
              <a:spcBef>
                <a:spcPts val="0"/>
              </a:spcBef>
              <a:spcAft>
                <a:spcPts val="0"/>
              </a:spcAft>
              <a:defRPr sz="844" smtClean="0">
                <a:solidFill>
                  <a:schemeClr val="tx1">
                    <a:tint val="75000"/>
                  </a:schemeClr>
                </a:solidFill>
                <a:latin typeface="+mn-lt"/>
              </a:defRPr>
            </a:lvl1pPr>
          </a:lstStyle>
          <a:p>
            <a:fld id="{9A965A39-EE66-476B-9684-C94472FB0B87}" type="datetimeFigureOut">
              <a:rPr lang="en-IN" smtClean="0"/>
              <a:t>25-11-2022</a:t>
            </a:fld>
            <a:endParaRPr lang="en-IN"/>
          </a:p>
        </p:txBody>
      </p:sp>
      <p:sp>
        <p:nvSpPr>
          <p:cNvPr id="5" name="Footer Placeholder 4">
            <a:extLst>
              <a:ext uri="{FF2B5EF4-FFF2-40B4-BE49-F238E27FC236}">
                <a16:creationId xmlns:a16="http://schemas.microsoft.com/office/drawing/2014/main" id="{0EDEE636-31D2-4B81-BD00-A59F7F10E699}"/>
              </a:ext>
            </a:extLst>
          </p:cNvPr>
          <p:cNvSpPr>
            <a:spLocks noGrp="1"/>
          </p:cNvSpPr>
          <p:nvPr>
            <p:ph type="ftr" sz="quarter" idx="3"/>
          </p:nvPr>
        </p:nvSpPr>
        <p:spPr>
          <a:xfrm>
            <a:off x="4039196" y="6356821"/>
            <a:ext cx="4113609" cy="365001"/>
          </a:xfrm>
          <a:prstGeom prst="rect">
            <a:avLst/>
          </a:prstGeom>
        </p:spPr>
        <p:txBody>
          <a:bodyPr vert="horz" lIns="91440" tIns="45720" rIns="91440" bIns="45720" rtlCol="0" anchor="ctr"/>
          <a:lstStyle>
            <a:lvl1pPr algn="ctr" eaLnBrk="1" fontAlgn="auto" hangingPunct="1">
              <a:spcBef>
                <a:spcPts val="0"/>
              </a:spcBef>
              <a:spcAft>
                <a:spcPts val="0"/>
              </a:spcAft>
              <a:defRPr sz="844">
                <a:solidFill>
                  <a:schemeClr val="tx1">
                    <a:tint val="75000"/>
                  </a:schemeClr>
                </a:solidFill>
                <a:latin typeface="+mn-lt"/>
              </a:defRPr>
            </a:lvl1pPr>
          </a:lstStyle>
          <a:p>
            <a:endParaRPr lang="en-IN"/>
          </a:p>
        </p:txBody>
      </p:sp>
      <p:sp>
        <p:nvSpPr>
          <p:cNvPr id="6" name="Slide Number Placeholder 5">
            <a:extLst>
              <a:ext uri="{FF2B5EF4-FFF2-40B4-BE49-F238E27FC236}">
                <a16:creationId xmlns:a16="http://schemas.microsoft.com/office/drawing/2014/main" id="{84C35957-CC06-4E2D-8784-619803A54E5C}"/>
              </a:ext>
            </a:extLst>
          </p:cNvPr>
          <p:cNvSpPr>
            <a:spLocks noGrp="1"/>
          </p:cNvSpPr>
          <p:nvPr>
            <p:ph type="sldNum" sz="quarter" idx="4"/>
          </p:nvPr>
        </p:nvSpPr>
        <p:spPr>
          <a:xfrm>
            <a:off x="8611196" y="6356821"/>
            <a:ext cx="2742903" cy="365001"/>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844">
                <a:solidFill>
                  <a:srgbClr val="898989"/>
                </a:solidFill>
              </a:defRPr>
            </a:lvl1pPr>
          </a:lstStyle>
          <a:p>
            <a:fld id="{907EC715-2D5F-47ED-BF4B-02569D3D0BA6}" type="slidenum">
              <a:rPr lang="en-IN" smtClean="0"/>
              <a:t>‹#›</a:t>
            </a:fld>
            <a:endParaRPr lang="en-IN"/>
          </a:p>
        </p:txBody>
      </p:sp>
    </p:spTree>
    <p:extLst>
      <p:ext uri="{BB962C8B-B14F-4D97-AF65-F5344CB8AC3E}">
        <p14:creationId xmlns:p14="http://schemas.microsoft.com/office/powerpoint/2010/main" val="5254043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hangingPunct="1">
        <a:lnSpc>
          <a:spcPct val="90000"/>
        </a:lnSpc>
        <a:spcBef>
          <a:spcPct val="0"/>
        </a:spcBef>
        <a:spcAft>
          <a:spcPct val="0"/>
        </a:spcAft>
        <a:defRPr sz="3094" kern="1200">
          <a:solidFill>
            <a:schemeClr val="tx1"/>
          </a:solidFill>
          <a:latin typeface="+mj-lt"/>
          <a:ea typeface="+mj-ea"/>
          <a:cs typeface="+mj-cs"/>
        </a:defRPr>
      </a:lvl1pPr>
      <a:lvl2pPr algn="l" rtl="0" eaLnBrk="1" fontAlgn="base" hangingPunct="1">
        <a:lnSpc>
          <a:spcPct val="90000"/>
        </a:lnSpc>
        <a:spcBef>
          <a:spcPct val="0"/>
        </a:spcBef>
        <a:spcAft>
          <a:spcPct val="0"/>
        </a:spcAft>
        <a:defRPr sz="3094">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3094">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3094">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3094">
          <a:solidFill>
            <a:schemeClr val="tx1"/>
          </a:solidFill>
          <a:latin typeface="Calibri Light" panose="020F0302020204030204" pitchFamily="34" charset="0"/>
        </a:defRPr>
      </a:lvl5pPr>
      <a:lvl6pPr marL="321457" algn="l" rtl="0" eaLnBrk="1" fontAlgn="base" hangingPunct="1">
        <a:lnSpc>
          <a:spcPct val="90000"/>
        </a:lnSpc>
        <a:spcBef>
          <a:spcPct val="0"/>
        </a:spcBef>
        <a:spcAft>
          <a:spcPct val="0"/>
        </a:spcAft>
        <a:defRPr sz="3094">
          <a:solidFill>
            <a:schemeClr val="tx1"/>
          </a:solidFill>
          <a:latin typeface="Calibri Light" panose="020F0302020204030204" pitchFamily="34" charset="0"/>
        </a:defRPr>
      </a:lvl6pPr>
      <a:lvl7pPr marL="642915" algn="l" rtl="0" eaLnBrk="1" fontAlgn="base" hangingPunct="1">
        <a:lnSpc>
          <a:spcPct val="90000"/>
        </a:lnSpc>
        <a:spcBef>
          <a:spcPct val="0"/>
        </a:spcBef>
        <a:spcAft>
          <a:spcPct val="0"/>
        </a:spcAft>
        <a:defRPr sz="3094">
          <a:solidFill>
            <a:schemeClr val="tx1"/>
          </a:solidFill>
          <a:latin typeface="Calibri Light" panose="020F0302020204030204" pitchFamily="34" charset="0"/>
        </a:defRPr>
      </a:lvl7pPr>
      <a:lvl8pPr marL="964372" algn="l" rtl="0" eaLnBrk="1" fontAlgn="base" hangingPunct="1">
        <a:lnSpc>
          <a:spcPct val="90000"/>
        </a:lnSpc>
        <a:spcBef>
          <a:spcPct val="0"/>
        </a:spcBef>
        <a:spcAft>
          <a:spcPct val="0"/>
        </a:spcAft>
        <a:defRPr sz="3094">
          <a:solidFill>
            <a:schemeClr val="tx1"/>
          </a:solidFill>
          <a:latin typeface="Calibri Light" panose="020F0302020204030204" pitchFamily="34" charset="0"/>
        </a:defRPr>
      </a:lvl8pPr>
      <a:lvl9pPr marL="1285829" algn="l" rtl="0" eaLnBrk="1" fontAlgn="base" hangingPunct="1">
        <a:lnSpc>
          <a:spcPct val="90000"/>
        </a:lnSpc>
        <a:spcBef>
          <a:spcPct val="0"/>
        </a:spcBef>
        <a:spcAft>
          <a:spcPct val="0"/>
        </a:spcAft>
        <a:defRPr sz="3094">
          <a:solidFill>
            <a:schemeClr val="tx1"/>
          </a:solidFill>
          <a:latin typeface="Calibri Light" panose="020F0302020204030204" pitchFamily="34" charset="0"/>
        </a:defRPr>
      </a:lvl9pPr>
    </p:titleStyle>
    <p:bodyStyle>
      <a:lvl1pPr marL="160729" indent="-160729" algn="l" rtl="0" eaLnBrk="1" fontAlgn="base" hangingPunct="1">
        <a:lnSpc>
          <a:spcPct val="90000"/>
        </a:lnSpc>
        <a:spcBef>
          <a:spcPts val="703"/>
        </a:spcBef>
        <a:spcAft>
          <a:spcPct val="0"/>
        </a:spcAft>
        <a:buFont typeface="Arial" panose="020B0604020202020204" pitchFamily="34" charset="0"/>
        <a:buChar char="•"/>
        <a:defRPr sz="1969" kern="1200">
          <a:solidFill>
            <a:schemeClr val="tx1"/>
          </a:solidFill>
          <a:latin typeface="+mn-lt"/>
          <a:ea typeface="+mn-ea"/>
          <a:cs typeface="+mn-cs"/>
        </a:defRPr>
      </a:lvl1pPr>
      <a:lvl2pPr marL="482186" indent="-160729" algn="l" rtl="0" eaLnBrk="1" fontAlgn="base" hangingPunct="1">
        <a:lnSpc>
          <a:spcPct val="90000"/>
        </a:lnSpc>
        <a:spcBef>
          <a:spcPts val="352"/>
        </a:spcBef>
        <a:spcAft>
          <a:spcPct val="0"/>
        </a:spcAft>
        <a:buFont typeface="Arial" panose="020B0604020202020204" pitchFamily="34" charset="0"/>
        <a:buChar char="•"/>
        <a:defRPr sz="1687" kern="1200">
          <a:solidFill>
            <a:schemeClr val="tx1"/>
          </a:solidFill>
          <a:latin typeface="+mn-lt"/>
          <a:ea typeface="+mn-ea"/>
          <a:cs typeface="+mn-cs"/>
        </a:defRPr>
      </a:lvl2pPr>
      <a:lvl3pPr marL="803643" indent="-160729" algn="l" rtl="0" eaLnBrk="1" fontAlgn="base" hangingPunct="1">
        <a:lnSpc>
          <a:spcPct val="90000"/>
        </a:lnSpc>
        <a:spcBef>
          <a:spcPts val="352"/>
        </a:spcBef>
        <a:spcAft>
          <a:spcPct val="0"/>
        </a:spcAft>
        <a:buFont typeface="Arial" panose="020B0604020202020204" pitchFamily="34" charset="0"/>
        <a:buChar char="•"/>
        <a:defRPr sz="1406" kern="1200">
          <a:solidFill>
            <a:schemeClr val="tx1"/>
          </a:solidFill>
          <a:latin typeface="+mn-lt"/>
          <a:ea typeface="+mn-ea"/>
          <a:cs typeface="+mn-cs"/>
        </a:defRPr>
      </a:lvl3pPr>
      <a:lvl4pPr marL="1125101" indent="-160729" algn="l" rtl="0" eaLnBrk="1" fontAlgn="base" hangingPunct="1">
        <a:lnSpc>
          <a:spcPct val="90000"/>
        </a:lnSpc>
        <a:spcBef>
          <a:spcPts val="352"/>
        </a:spcBef>
        <a:spcAft>
          <a:spcPct val="0"/>
        </a:spcAft>
        <a:buFont typeface="Arial" panose="020B0604020202020204" pitchFamily="34" charset="0"/>
        <a:buChar char="•"/>
        <a:defRPr kern="1200">
          <a:solidFill>
            <a:schemeClr val="tx1"/>
          </a:solidFill>
          <a:latin typeface="+mn-lt"/>
          <a:ea typeface="+mn-ea"/>
          <a:cs typeface="+mn-cs"/>
        </a:defRPr>
      </a:lvl4pPr>
      <a:lvl5pPr marL="1446558" indent="-160729" algn="l" rtl="0" eaLnBrk="1" fontAlgn="base" hangingPunct="1">
        <a:lnSpc>
          <a:spcPct val="90000"/>
        </a:lnSpc>
        <a:spcBef>
          <a:spcPts val="352"/>
        </a:spcBef>
        <a:spcAft>
          <a:spcPct val="0"/>
        </a:spcAft>
        <a:buFont typeface="Arial" panose="020B0604020202020204" pitchFamily="34" charset="0"/>
        <a:buChar char="•"/>
        <a:defRPr kern="1200">
          <a:solidFill>
            <a:schemeClr val="tx1"/>
          </a:solidFill>
          <a:latin typeface="+mn-lt"/>
          <a:ea typeface="+mn-ea"/>
          <a:cs typeface="+mn-cs"/>
        </a:defRPr>
      </a:lvl5pPr>
      <a:lvl6pPr marL="1768015" indent="-160729" algn="l" defTabSz="642915"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9473" indent="-160729" algn="l" defTabSz="642915"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930" indent="-160729" algn="l" defTabSz="642915"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2387" indent="-160729" algn="l" defTabSz="642915"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915" rtl="0" eaLnBrk="1" latinLnBrk="0" hangingPunct="1">
        <a:defRPr sz="1266" kern="1200">
          <a:solidFill>
            <a:schemeClr val="tx1"/>
          </a:solidFill>
          <a:latin typeface="+mn-lt"/>
          <a:ea typeface="+mn-ea"/>
          <a:cs typeface="+mn-cs"/>
        </a:defRPr>
      </a:lvl1pPr>
      <a:lvl2pPr marL="321457" algn="l" defTabSz="642915" rtl="0" eaLnBrk="1" latinLnBrk="0" hangingPunct="1">
        <a:defRPr sz="1266" kern="1200">
          <a:solidFill>
            <a:schemeClr val="tx1"/>
          </a:solidFill>
          <a:latin typeface="+mn-lt"/>
          <a:ea typeface="+mn-ea"/>
          <a:cs typeface="+mn-cs"/>
        </a:defRPr>
      </a:lvl2pPr>
      <a:lvl3pPr marL="642915" algn="l" defTabSz="642915" rtl="0" eaLnBrk="1" latinLnBrk="0" hangingPunct="1">
        <a:defRPr sz="1266" kern="1200">
          <a:solidFill>
            <a:schemeClr val="tx1"/>
          </a:solidFill>
          <a:latin typeface="+mn-lt"/>
          <a:ea typeface="+mn-ea"/>
          <a:cs typeface="+mn-cs"/>
        </a:defRPr>
      </a:lvl3pPr>
      <a:lvl4pPr marL="964372" algn="l" defTabSz="642915" rtl="0" eaLnBrk="1" latinLnBrk="0" hangingPunct="1">
        <a:defRPr sz="1266" kern="1200">
          <a:solidFill>
            <a:schemeClr val="tx1"/>
          </a:solidFill>
          <a:latin typeface="+mn-lt"/>
          <a:ea typeface="+mn-ea"/>
          <a:cs typeface="+mn-cs"/>
        </a:defRPr>
      </a:lvl4pPr>
      <a:lvl5pPr marL="1285829" algn="l" defTabSz="642915" rtl="0" eaLnBrk="1" latinLnBrk="0" hangingPunct="1">
        <a:defRPr sz="1266" kern="1200">
          <a:solidFill>
            <a:schemeClr val="tx1"/>
          </a:solidFill>
          <a:latin typeface="+mn-lt"/>
          <a:ea typeface="+mn-ea"/>
          <a:cs typeface="+mn-cs"/>
        </a:defRPr>
      </a:lvl5pPr>
      <a:lvl6pPr marL="1607287" algn="l" defTabSz="642915" rtl="0" eaLnBrk="1" latinLnBrk="0" hangingPunct="1">
        <a:defRPr sz="1266" kern="1200">
          <a:solidFill>
            <a:schemeClr val="tx1"/>
          </a:solidFill>
          <a:latin typeface="+mn-lt"/>
          <a:ea typeface="+mn-ea"/>
          <a:cs typeface="+mn-cs"/>
        </a:defRPr>
      </a:lvl6pPr>
      <a:lvl7pPr marL="1928744" algn="l" defTabSz="642915" rtl="0" eaLnBrk="1" latinLnBrk="0" hangingPunct="1">
        <a:defRPr sz="1266" kern="1200">
          <a:solidFill>
            <a:schemeClr val="tx1"/>
          </a:solidFill>
          <a:latin typeface="+mn-lt"/>
          <a:ea typeface="+mn-ea"/>
          <a:cs typeface="+mn-cs"/>
        </a:defRPr>
      </a:lvl7pPr>
      <a:lvl8pPr marL="2250201" algn="l" defTabSz="642915" rtl="0" eaLnBrk="1" latinLnBrk="0" hangingPunct="1">
        <a:defRPr sz="1266" kern="1200">
          <a:solidFill>
            <a:schemeClr val="tx1"/>
          </a:solidFill>
          <a:latin typeface="+mn-lt"/>
          <a:ea typeface="+mn-ea"/>
          <a:cs typeface="+mn-cs"/>
        </a:defRPr>
      </a:lvl8pPr>
      <a:lvl9pPr marL="2571659" algn="l" defTabSz="642915"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78E2E-8527-4CCC-B562-49BFC21070E4}"/>
              </a:ext>
            </a:extLst>
          </p:cNvPr>
          <p:cNvSpPr>
            <a:spLocks noGrp="1"/>
          </p:cNvSpPr>
          <p:nvPr>
            <p:ph type="ctrTitle"/>
          </p:nvPr>
        </p:nvSpPr>
        <p:spPr>
          <a:xfrm>
            <a:off x="1723464" y="601243"/>
            <a:ext cx="8745071" cy="1424782"/>
          </a:xfrm>
        </p:spPr>
        <p:txBody>
          <a:bodyPr>
            <a:normAutofit/>
          </a:bodyPr>
          <a:lstStyle/>
          <a:p>
            <a:r>
              <a:rPr lang="en-IN" sz="4400" b="1" dirty="0">
                <a:latin typeface="Times New Roman" panose="02020603050405020304" pitchFamily="18" charset="0"/>
                <a:cs typeface="Times New Roman" panose="02020603050405020304" pitchFamily="18" charset="0"/>
              </a:rPr>
              <a:t>LBPL Mini Project -1</a:t>
            </a:r>
          </a:p>
        </p:txBody>
      </p:sp>
      <p:sp>
        <p:nvSpPr>
          <p:cNvPr id="3" name="Subtitle 2">
            <a:extLst>
              <a:ext uri="{FF2B5EF4-FFF2-40B4-BE49-F238E27FC236}">
                <a16:creationId xmlns:a16="http://schemas.microsoft.com/office/drawing/2014/main" id="{5DC3203D-EDC8-4332-A365-3C1483B0B9F2}"/>
              </a:ext>
            </a:extLst>
          </p:cNvPr>
          <p:cNvSpPr>
            <a:spLocks noGrp="1"/>
          </p:cNvSpPr>
          <p:nvPr>
            <p:ph type="subTitle" idx="1"/>
          </p:nvPr>
        </p:nvSpPr>
        <p:spPr>
          <a:xfrm>
            <a:off x="1353670" y="2711709"/>
            <a:ext cx="9144000" cy="1655762"/>
          </a:xfrm>
        </p:spPr>
        <p:txBody>
          <a:bodyPr>
            <a:normAutofit/>
          </a:bodyPr>
          <a:lstStyle/>
          <a:p>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Python game on Linux (Ubuntu) using Oracle Virtualbox</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800" dirty="0"/>
          </a:p>
        </p:txBody>
      </p:sp>
      <p:sp>
        <p:nvSpPr>
          <p:cNvPr id="4" name="TextBox 3">
            <a:extLst>
              <a:ext uri="{FF2B5EF4-FFF2-40B4-BE49-F238E27FC236}">
                <a16:creationId xmlns:a16="http://schemas.microsoft.com/office/drawing/2014/main" id="{23A4C0B1-9025-403A-988D-392559315C3D}"/>
              </a:ext>
            </a:extLst>
          </p:cNvPr>
          <p:cNvSpPr txBox="1"/>
          <p:nvPr/>
        </p:nvSpPr>
        <p:spPr>
          <a:xfrm>
            <a:off x="1048870" y="4443555"/>
            <a:ext cx="4876800" cy="1695144"/>
          </a:xfrm>
          <a:prstGeom prst="rect">
            <a:avLst/>
          </a:prstGeom>
          <a:noFill/>
        </p:spPr>
        <p:txBody>
          <a:bodyPr wrap="square" rtlCol="0">
            <a:spAutoFit/>
          </a:bodyPr>
          <a:lstStyle/>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Name: Shreerang Mhatre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Roll no: 29</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Batch: A2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PRN: 1032211745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25466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E3B66D4-35C6-4FD8-8F9A-8625E4DF4274}"/>
              </a:ext>
            </a:extLst>
          </p:cNvPr>
          <p:cNvPicPr>
            <a:picLocks noGrp="1" noChangeAspect="1"/>
          </p:cNvPicPr>
          <p:nvPr>
            <p:ph idx="1"/>
          </p:nvPr>
        </p:nvPicPr>
        <p:blipFill>
          <a:blip r:embed="rId2"/>
          <a:stretch>
            <a:fillRect/>
          </a:stretch>
        </p:blipFill>
        <p:spPr>
          <a:xfrm>
            <a:off x="618960" y="393735"/>
            <a:ext cx="10954081" cy="6175590"/>
          </a:xfrm>
          <a:prstGeom prst="rect">
            <a:avLst/>
          </a:prstGeom>
        </p:spPr>
      </p:pic>
    </p:spTree>
    <p:extLst>
      <p:ext uri="{BB962C8B-B14F-4D97-AF65-F5344CB8AC3E}">
        <p14:creationId xmlns:p14="http://schemas.microsoft.com/office/powerpoint/2010/main" val="1241737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C7FB5BF-C22C-488D-A910-0BB9752E04C9}"/>
              </a:ext>
            </a:extLst>
          </p:cNvPr>
          <p:cNvPicPr>
            <a:picLocks noGrp="1" noChangeAspect="1"/>
          </p:cNvPicPr>
          <p:nvPr>
            <p:ph idx="1"/>
          </p:nvPr>
        </p:nvPicPr>
        <p:blipFill>
          <a:blip r:embed="rId2"/>
          <a:stretch>
            <a:fillRect/>
          </a:stretch>
        </p:blipFill>
        <p:spPr>
          <a:xfrm>
            <a:off x="729495" y="474417"/>
            <a:ext cx="10733011" cy="6045371"/>
          </a:xfrm>
          <a:prstGeom prst="rect">
            <a:avLst/>
          </a:prstGeom>
        </p:spPr>
      </p:pic>
    </p:spTree>
    <p:extLst>
      <p:ext uri="{BB962C8B-B14F-4D97-AF65-F5344CB8AC3E}">
        <p14:creationId xmlns:p14="http://schemas.microsoft.com/office/powerpoint/2010/main" val="4188179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4A33B84-F3CE-4A8D-831C-388810DCD31C}"/>
              </a:ext>
            </a:extLst>
          </p:cNvPr>
          <p:cNvPicPr>
            <a:picLocks noGrp="1" noChangeAspect="1"/>
          </p:cNvPicPr>
          <p:nvPr>
            <p:ph idx="1"/>
          </p:nvPr>
        </p:nvPicPr>
        <p:blipFill>
          <a:blip r:embed="rId2"/>
          <a:stretch>
            <a:fillRect/>
          </a:stretch>
        </p:blipFill>
        <p:spPr>
          <a:xfrm>
            <a:off x="623352" y="381721"/>
            <a:ext cx="10945296" cy="6163665"/>
          </a:xfrm>
          <a:prstGeom prst="rect">
            <a:avLst/>
          </a:prstGeom>
        </p:spPr>
      </p:pic>
    </p:spTree>
    <p:extLst>
      <p:ext uri="{BB962C8B-B14F-4D97-AF65-F5344CB8AC3E}">
        <p14:creationId xmlns:p14="http://schemas.microsoft.com/office/powerpoint/2010/main" val="210270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7A6E792-83FE-45EE-AD60-25BBF2598040}"/>
              </a:ext>
            </a:extLst>
          </p:cNvPr>
          <p:cNvPicPr>
            <a:picLocks noGrp="1" noChangeAspect="1"/>
          </p:cNvPicPr>
          <p:nvPr>
            <p:ph idx="1"/>
          </p:nvPr>
        </p:nvPicPr>
        <p:blipFill>
          <a:blip r:embed="rId2"/>
          <a:stretch>
            <a:fillRect/>
          </a:stretch>
        </p:blipFill>
        <p:spPr>
          <a:xfrm>
            <a:off x="688883" y="441247"/>
            <a:ext cx="10814234" cy="6090434"/>
          </a:xfrm>
          <a:prstGeom prst="rect">
            <a:avLst/>
          </a:prstGeom>
        </p:spPr>
      </p:pic>
    </p:spTree>
    <p:extLst>
      <p:ext uri="{BB962C8B-B14F-4D97-AF65-F5344CB8AC3E}">
        <p14:creationId xmlns:p14="http://schemas.microsoft.com/office/powerpoint/2010/main" val="3439961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B216877-8C06-4F50-950D-87263398C327}"/>
              </a:ext>
            </a:extLst>
          </p:cNvPr>
          <p:cNvPicPr>
            <a:picLocks noGrp="1" noChangeAspect="1"/>
          </p:cNvPicPr>
          <p:nvPr>
            <p:ph idx="1"/>
          </p:nvPr>
        </p:nvPicPr>
        <p:blipFill>
          <a:blip r:embed="rId2"/>
          <a:stretch>
            <a:fillRect/>
          </a:stretch>
        </p:blipFill>
        <p:spPr>
          <a:xfrm>
            <a:off x="559165" y="384769"/>
            <a:ext cx="11073670" cy="6237247"/>
          </a:xfrm>
          <a:prstGeom prst="rect">
            <a:avLst/>
          </a:prstGeom>
        </p:spPr>
      </p:pic>
    </p:spTree>
    <p:extLst>
      <p:ext uri="{BB962C8B-B14F-4D97-AF65-F5344CB8AC3E}">
        <p14:creationId xmlns:p14="http://schemas.microsoft.com/office/powerpoint/2010/main" val="2867415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5499C76-2ED2-4FFB-8F15-FC3C27622919}"/>
              </a:ext>
            </a:extLst>
          </p:cNvPr>
          <p:cNvPicPr>
            <a:picLocks noGrp="1" noChangeAspect="1"/>
          </p:cNvPicPr>
          <p:nvPr>
            <p:ph idx="1"/>
          </p:nvPr>
        </p:nvPicPr>
        <p:blipFill>
          <a:blip r:embed="rId2"/>
          <a:stretch>
            <a:fillRect/>
          </a:stretch>
        </p:blipFill>
        <p:spPr>
          <a:xfrm>
            <a:off x="536753" y="348912"/>
            <a:ext cx="11118494" cy="6262494"/>
          </a:xfrm>
          <a:prstGeom prst="rect">
            <a:avLst/>
          </a:prstGeom>
        </p:spPr>
      </p:pic>
    </p:spTree>
    <p:extLst>
      <p:ext uri="{BB962C8B-B14F-4D97-AF65-F5344CB8AC3E}">
        <p14:creationId xmlns:p14="http://schemas.microsoft.com/office/powerpoint/2010/main" val="2744500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A2619-F26F-4242-8AEC-02FB742867BD}"/>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Rock-Paper-Scissors Game</a:t>
            </a:r>
          </a:p>
        </p:txBody>
      </p:sp>
      <p:sp>
        <p:nvSpPr>
          <p:cNvPr id="3" name="Content Placeholder 2">
            <a:extLst>
              <a:ext uri="{FF2B5EF4-FFF2-40B4-BE49-F238E27FC236}">
                <a16:creationId xmlns:a16="http://schemas.microsoft.com/office/drawing/2014/main" id="{977FB924-02D2-4E8D-9AB7-9B7178BFCDB3}"/>
              </a:ext>
            </a:extLst>
          </p:cNvPr>
          <p:cNvSpPr>
            <a:spLocks noGrp="1"/>
          </p:cNvSpPr>
          <p:nvPr>
            <p:ph idx="1"/>
          </p:nvPr>
        </p:nvSpPr>
        <p:spPr>
          <a:xfrm>
            <a:off x="838200" y="1619437"/>
            <a:ext cx="10515600" cy="4351338"/>
          </a:xfrm>
        </p:spPr>
        <p:txBody>
          <a:bodyPr>
            <a:normAutofit/>
          </a:bodyPr>
          <a:lstStyle/>
          <a:p>
            <a:r>
              <a:rPr lang="en-US" sz="2400" dirty="0">
                <a:latin typeface="Times New Roman" panose="02020603050405020304" pitchFamily="18" charset="0"/>
                <a:cs typeface="Times New Roman" panose="02020603050405020304" pitchFamily="18" charset="0"/>
              </a:rPr>
              <a:t>In this mini project I have performed A Rock-Paper-Scissors game on Ubuntu. As we know about this game which we might have played in our childhood but now we are grownups so let’s play it using python programming.</a:t>
            </a:r>
          </a:p>
          <a:p>
            <a:r>
              <a:rPr lang="en-US" sz="2400" dirty="0">
                <a:latin typeface="Times New Roman" panose="02020603050405020304" pitchFamily="18" charset="0"/>
                <a:cs typeface="Times New Roman" panose="02020603050405020304" pitchFamily="18" charset="0"/>
              </a:rPr>
              <a:t>	This a very simple and easy to understand game. The opponent in this game is our computer we have to pick one choice and computer will randomly pick his choice, and after that the computer will check the rules and will give us the output.</a:t>
            </a:r>
          </a:p>
          <a:p>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2492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1251-A6BD-4504-B082-B42918FB7608}"/>
              </a:ext>
            </a:extLst>
          </p:cNvPr>
          <p:cNvSpPr>
            <a:spLocks noGrp="1"/>
          </p:cNvSpPr>
          <p:nvPr>
            <p:ph type="title"/>
          </p:nvPr>
        </p:nvSpPr>
        <p:spPr/>
        <p:txBody>
          <a:bodyPr>
            <a:normAutofit/>
          </a:bodyPr>
          <a:lstStyle/>
          <a:p>
            <a:r>
              <a:rPr lang="en-IN" sz="4000" b="1" dirty="0">
                <a:effectLst/>
                <a:latin typeface="Times New Roman" panose="02020603050405020304" pitchFamily="18" charset="0"/>
                <a:ea typeface="Calibri" panose="020F0502020204030204" pitchFamily="34" charset="0"/>
                <a:cs typeface="Times New Roman" panose="02020603050405020304" pitchFamily="18" charset="0"/>
              </a:rPr>
              <a:t>Rules of RPS Games are:</a:t>
            </a:r>
            <a:br>
              <a:rPr lang="en-IN" sz="4000" dirty="0">
                <a:effectLst/>
                <a:latin typeface="Times New Roman" panose="02020603050405020304" pitchFamily="18" charset="0"/>
                <a:ea typeface="Calibri" panose="020F0502020204030204" pitchFamily="34" charset="0"/>
                <a:cs typeface="Times New Roman" panose="02020603050405020304" pitchFamily="18" charset="0"/>
              </a:rPr>
            </a:b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503873E-3B79-40EA-A2EB-C8EA9809FAB6}"/>
              </a:ext>
            </a:extLst>
          </p:cNvPr>
          <p:cNvSpPr>
            <a:spLocks noGrp="1"/>
          </p:cNvSpPr>
          <p:nvPr>
            <p:ph idx="1"/>
          </p:nvPr>
        </p:nvSpPr>
        <p:spPr>
          <a:xfrm>
            <a:off x="838200" y="1431178"/>
            <a:ext cx="10515600" cy="4351338"/>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	Rock wins against scissors.</a:t>
            </a:r>
          </a:p>
          <a:p>
            <a:pPr marL="0" indent="0">
              <a:buNone/>
            </a:pPr>
            <a:r>
              <a:rPr lang="en-US" sz="2400" dirty="0">
                <a:latin typeface="Times New Roman" panose="02020603050405020304" pitchFamily="18" charset="0"/>
                <a:cs typeface="Times New Roman" panose="02020603050405020304" pitchFamily="18" charset="0"/>
              </a:rPr>
              <a:t>•	Scissors win against paper.</a:t>
            </a:r>
          </a:p>
          <a:p>
            <a:pPr marL="0" indent="0">
              <a:buNone/>
            </a:pPr>
            <a:r>
              <a:rPr lang="en-US" sz="2400" dirty="0">
                <a:latin typeface="Times New Roman" panose="02020603050405020304" pitchFamily="18" charset="0"/>
                <a:cs typeface="Times New Roman" panose="02020603050405020304" pitchFamily="18" charset="0"/>
              </a:rPr>
              <a:t>•	Paper wins against rock.</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The following are the screenshots of the program from start. This game is played in terminal in order to get the actual Linux UI</a:t>
            </a: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8716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1977D82-CFCE-4C01-9516-B31150CC2E87}"/>
              </a:ext>
            </a:extLst>
          </p:cNvPr>
          <p:cNvPicPr>
            <a:picLocks noGrp="1" noChangeAspect="1"/>
          </p:cNvPicPr>
          <p:nvPr>
            <p:ph idx="1"/>
          </p:nvPr>
        </p:nvPicPr>
        <p:blipFill>
          <a:blip r:embed="rId2"/>
          <a:stretch>
            <a:fillRect/>
          </a:stretch>
        </p:blipFill>
        <p:spPr>
          <a:xfrm>
            <a:off x="631729" y="354107"/>
            <a:ext cx="10800000" cy="6077455"/>
          </a:xfrm>
          <a:prstGeom prst="rect">
            <a:avLst/>
          </a:prstGeom>
        </p:spPr>
      </p:pic>
    </p:spTree>
    <p:extLst>
      <p:ext uri="{BB962C8B-B14F-4D97-AF65-F5344CB8AC3E}">
        <p14:creationId xmlns:p14="http://schemas.microsoft.com/office/powerpoint/2010/main" val="350631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DFA713-B41A-4B0B-A41F-3F2104A67FBB}"/>
              </a:ext>
            </a:extLst>
          </p:cNvPr>
          <p:cNvPicPr>
            <a:picLocks noGrp="1" noChangeAspect="1"/>
          </p:cNvPicPr>
          <p:nvPr>
            <p:ph idx="1"/>
          </p:nvPr>
        </p:nvPicPr>
        <p:blipFill>
          <a:blip r:embed="rId2"/>
          <a:stretch>
            <a:fillRect/>
          </a:stretch>
        </p:blipFill>
        <p:spPr>
          <a:xfrm>
            <a:off x="602105" y="331164"/>
            <a:ext cx="10853590" cy="6120000"/>
          </a:xfrm>
          <a:prstGeom prst="rect">
            <a:avLst/>
          </a:prstGeom>
        </p:spPr>
      </p:pic>
    </p:spTree>
    <p:extLst>
      <p:ext uri="{BB962C8B-B14F-4D97-AF65-F5344CB8AC3E}">
        <p14:creationId xmlns:p14="http://schemas.microsoft.com/office/powerpoint/2010/main" val="1653440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E2BBDDE-ECC3-4D24-8611-E4F7DD12CDBA}"/>
              </a:ext>
            </a:extLst>
          </p:cNvPr>
          <p:cNvPicPr>
            <a:picLocks noGrp="1" noChangeAspect="1"/>
          </p:cNvPicPr>
          <p:nvPr>
            <p:ph idx="1"/>
          </p:nvPr>
        </p:nvPicPr>
        <p:blipFill>
          <a:blip r:embed="rId2"/>
          <a:stretch>
            <a:fillRect/>
          </a:stretch>
        </p:blipFill>
        <p:spPr>
          <a:xfrm>
            <a:off x="610175" y="361105"/>
            <a:ext cx="10971651" cy="6179200"/>
          </a:xfrm>
          <a:prstGeom prst="rect">
            <a:avLst/>
          </a:prstGeom>
        </p:spPr>
      </p:pic>
    </p:spTree>
    <p:extLst>
      <p:ext uri="{BB962C8B-B14F-4D97-AF65-F5344CB8AC3E}">
        <p14:creationId xmlns:p14="http://schemas.microsoft.com/office/powerpoint/2010/main" val="2550343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52DD7A1-D7B2-4F89-82D7-F466158AEF97}"/>
              </a:ext>
            </a:extLst>
          </p:cNvPr>
          <p:cNvPicPr>
            <a:picLocks noGrp="1" noChangeAspect="1"/>
          </p:cNvPicPr>
          <p:nvPr>
            <p:ph idx="1"/>
          </p:nvPr>
        </p:nvPicPr>
        <p:blipFill>
          <a:blip r:embed="rId2"/>
          <a:stretch>
            <a:fillRect/>
          </a:stretch>
        </p:blipFill>
        <p:spPr>
          <a:xfrm>
            <a:off x="555813" y="325174"/>
            <a:ext cx="10931974" cy="6160000"/>
          </a:xfrm>
          <a:prstGeom prst="rect">
            <a:avLst/>
          </a:prstGeom>
        </p:spPr>
      </p:pic>
    </p:spTree>
    <p:extLst>
      <p:ext uri="{BB962C8B-B14F-4D97-AF65-F5344CB8AC3E}">
        <p14:creationId xmlns:p14="http://schemas.microsoft.com/office/powerpoint/2010/main" val="3063801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F04FE0F-C624-4C99-892A-548F31B5B196}"/>
              </a:ext>
            </a:extLst>
          </p:cNvPr>
          <p:cNvPicPr>
            <a:picLocks noGrp="1" noChangeAspect="1"/>
          </p:cNvPicPr>
          <p:nvPr>
            <p:ph idx="1"/>
          </p:nvPr>
        </p:nvPicPr>
        <p:blipFill>
          <a:blip r:embed="rId2"/>
          <a:stretch>
            <a:fillRect/>
          </a:stretch>
        </p:blipFill>
        <p:spPr>
          <a:xfrm>
            <a:off x="641372" y="423678"/>
            <a:ext cx="10909257" cy="6140238"/>
          </a:xfrm>
          <a:prstGeom prst="rect">
            <a:avLst/>
          </a:prstGeom>
        </p:spPr>
      </p:pic>
    </p:spTree>
    <p:extLst>
      <p:ext uri="{BB962C8B-B14F-4D97-AF65-F5344CB8AC3E}">
        <p14:creationId xmlns:p14="http://schemas.microsoft.com/office/powerpoint/2010/main" val="1254241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ED6DDE1-3C19-4E13-AC5E-20D7E0F1F337}"/>
              </a:ext>
            </a:extLst>
          </p:cNvPr>
          <p:cNvPicPr>
            <a:picLocks noGrp="1" noChangeAspect="1"/>
          </p:cNvPicPr>
          <p:nvPr>
            <p:ph idx="1"/>
          </p:nvPr>
        </p:nvPicPr>
        <p:blipFill>
          <a:blip r:embed="rId2"/>
          <a:stretch>
            <a:fillRect/>
          </a:stretch>
        </p:blipFill>
        <p:spPr>
          <a:xfrm>
            <a:off x="692111" y="519240"/>
            <a:ext cx="10807778" cy="6081867"/>
          </a:xfrm>
          <a:prstGeom prst="rect">
            <a:avLst/>
          </a:prstGeom>
        </p:spPr>
      </p:pic>
    </p:spTree>
    <p:extLst>
      <p:ext uri="{BB962C8B-B14F-4D97-AF65-F5344CB8AC3E}">
        <p14:creationId xmlns:p14="http://schemas.microsoft.com/office/powerpoint/2010/main" val="2507515372"/>
      </p:ext>
    </p:extLst>
  </p:cSld>
  <p:clrMapOvr>
    <a:masterClrMapping/>
  </p:clrMapOvr>
</p:sld>
</file>

<file path=ppt/theme/theme1.xml><?xml version="1.0" encoding="utf-8"?>
<a:theme xmlns:a="http://schemas.openxmlformats.org/drawingml/2006/main" name="Free-Computer-Programming-PPT-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2" id="{46203A42-4FB1-4577-9C51-13BA58A543BB}" vid="{3C464CE6-F7CD-4ED4-A99A-41648AD3710C}"/>
    </a:ext>
  </a:extLst>
</a:theme>
</file>

<file path=docProps/app.xml><?xml version="1.0" encoding="utf-8"?>
<Properties xmlns="http://schemas.openxmlformats.org/officeDocument/2006/extended-properties" xmlns:vt="http://schemas.openxmlformats.org/officeDocument/2006/docPropsVTypes">
  <Template>Free-Computer-Programming-PPT-Template</Template>
  <TotalTime>32</TotalTime>
  <Words>173</Words>
  <Application>Microsoft Office PowerPoint</Application>
  <PresentationFormat>Widescreen</PresentationFormat>
  <Paragraphs>15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Free-Computer-Programming-PPT-Template</vt:lpstr>
      <vt:lpstr>LBPL Mini Project -1</vt:lpstr>
      <vt:lpstr>Rock-Paper-Scissors Game</vt:lpstr>
      <vt:lpstr>Rules of RPS Games are: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LBPL Mini Project -1</dc:title>
  <dc:creator>Shreerang Mhatre</dc:creator>
  <cp:lastModifiedBy>Shreerang Mhatre</cp:lastModifiedBy>
  <cp:revision>4</cp:revision>
  <dcterms:created xsi:type="dcterms:W3CDTF">2022-11-25T14:03:11Z</dcterms:created>
  <dcterms:modified xsi:type="dcterms:W3CDTF">2022-11-25T14:35:29Z</dcterms:modified>
</cp:coreProperties>
</file>